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sldIdLst>
    <p:sldId id="302" r:id="rId3"/>
    <p:sldId id="256" r:id="rId4"/>
    <p:sldId id="303" r:id="rId5"/>
    <p:sldId id="304" r:id="rId6"/>
    <p:sldId id="257" r:id="rId7"/>
    <p:sldId id="305" r:id="rId8"/>
    <p:sldId id="268" r:id="rId9"/>
    <p:sldId id="306" r:id="rId10"/>
    <p:sldId id="307" r:id="rId11"/>
    <p:sldId id="308" r:id="rId12"/>
    <p:sldId id="309" r:id="rId13"/>
    <p:sldId id="273" r:id="rId14"/>
    <p:sldId id="310" r:id="rId15"/>
    <p:sldId id="311" r:id="rId16"/>
    <p:sldId id="312" r:id="rId17"/>
    <p:sldId id="313" r:id="rId18"/>
    <p:sldId id="314" r:id="rId19"/>
    <p:sldId id="315" r:id="rId20"/>
    <p:sldId id="293" r:id="rId21"/>
    <p:sldId id="292" r:id="rId22"/>
    <p:sldId id="289" r:id="rId23"/>
    <p:sldId id="258" r:id="rId24"/>
    <p:sldId id="259" r:id="rId25"/>
    <p:sldId id="264" r:id="rId26"/>
    <p:sldId id="265" r:id="rId27"/>
    <p:sldId id="267" r:id="rId28"/>
    <p:sldId id="262" r:id="rId29"/>
    <p:sldId id="270" r:id="rId30"/>
    <p:sldId id="269" r:id="rId31"/>
    <p:sldId id="266" r:id="rId32"/>
    <p:sldId id="271" r:id="rId33"/>
    <p:sldId id="272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95" r:id="rId50"/>
    <p:sldId id="297" r:id="rId51"/>
    <p:sldId id="296" r:id="rId52"/>
    <p:sldId id="299" r:id="rId53"/>
    <p:sldId id="301" r:id="rId54"/>
    <p:sldId id="29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B06E6-E16C-4695-9365-B82915FC4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145745-E1C9-4D52-8A77-4DFD4CB5B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1A233E-4CAC-42C1-AAEA-815C6D72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21A606-A86E-4275-818C-6C30D54D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DDE93A-31F0-4EED-BB31-31904876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898DB-3096-4701-8545-D0C850AC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462BB8-4B72-434A-922B-8C1016849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CBB003-BF83-4952-8B39-15EDA461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919FC7-43F8-4DFF-9FC8-EE8D847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2DE26-D794-4020-BAD3-77F0E246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0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3CC87-25A1-4E57-8B71-B02EDD8C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5BB874-AB69-4EDB-B2FB-946432B6F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AD6580-2079-4414-9FAB-B11C7EC4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F6F816-C5CA-4A9D-BFFD-D7EB5713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E0270D-2714-452D-9C87-F58C9F06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A1DD3-5A5E-4CE6-A740-A1E615EA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1ABA48-F46C-433A-9EA4-741A20517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F795A4-BA63-4AF8-8253-36C3021A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657C6D-8DBA-453D-8F49-E007BAD9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463A4B-1B0D-49B6-AD3B-F0B35818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BA8E89-1DF3-4CB4-94E0-691C4166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8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EA7D1-C49C-4995-A727-B90FA773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6B9A78-B36D-40BB-B364-AEAB8FF9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48349B-A08C-4357-B85F-09290D81B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77EF03-2659-47BB-BAD4-42D6587B4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6A94AF-1CAB-4E68-9D8C-775CA4A1D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0080EC-9B2E-444B-99B5-4885B174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18EB1AE-384F-4490-8238-341E7FA7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54E1A2-4F85-402C-8DA6-70E46346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50F1C-B88F-442A-A661-EF22FEF3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6E4C4A-EFF3-46A5-9409-570ED226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48E3F-ED4C-4551-984C-A0D1D902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6B17F4-E847-414F-83E6-258D5CD8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2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9AC7B48-3DF3-41B3-A2DC-DAD8A0A7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105313-F4C7-4162-BBC3-598A4FEC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42450D-985E-4969-929A-3119E08E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1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4A193-1AE1-475F-9402-286FA206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432D7-894B-4F5F-A692-DBBCFB25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0C80F6-109E-43AF-A73E-B4A26886C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23865F-FD60-485B-9419-6613AEF0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A4504F-0433-45DC-A935-BAE7C17D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FA3C69-3A49-4E52-9453-9AB84B93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8D2D0-1C77-4699-B8D9-D8DCA46A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DE46509-A1BF-4274-A8C6-F2F6DD59A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B5D559-93A7-4E32-AEE9-F9ADBD7F1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4026B9-D170-4DAB-B304-47448FFD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D165C2-B344-4FD1-BE72-A96D7273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8D12D3-3F4B-43AC-A3A0-C6D37B70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2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E5365-B657-465C-9C16-843016D8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D20AC6-1864-4C47-96A2-9F222B927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A29CF4-7ED4-4778-A80D-0094B44B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5B7FEE-CF91-4FFE-87A1-02BD335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38235E-83C5-49EF-AB99-3A114430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6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E484B5F-B167-415E-993D-4E77C104D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FCDFCE-FF44-497E-84CC-AFF747166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C978DF-1105-4CDC-83F3-95C2CDF4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5D51F4-C454-4A02-A926-9945362A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ACD610-9314-447D-914F-AAEBE6BF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4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BBF50E7-B41A-466A-A270-A7E22D80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0B8CCD-4A33-45E6-BA3A-40E17D5A8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B21F5-1F47-472B-91A2-C8FBFEE55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8523-1473-49D4-8B70-351438961AF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46EA9F-0E62-42B1-BBBA-3A177D945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CB83B2-0B7A-40BF-983E-838814182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03374-55D3-4C9D-BFBA-A15FACD010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j-breu.de/wp-content/uploads/2019/10/1965-06-11-Schule-Windberg.jpg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microsoft.com/office/2007/relationships/hdphoto" Target="../media/hdphoto1.wdp"/><Relationship Id="rId2" Type="http://schemas.openxmlformats.org/officeDocument/2006/relationships/image" Target="../media/image7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j-breu.de/wp-content/uploads/2019/10/1965-06-11-Schule-Windberg.jpg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68A5E-697B-4D4A-BCF7-2B19A362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800" dirty="0">
                <a:highlight>
                  <a:srgbClr val="FFFF00"/>
                </a:highlight>
              </a:rPr>
              <a:t>„</a:t>
            </a:r>
            <a:r>
              <a:rPr lang="de-DE" sz="4800" b="1" dirty="0">
                <a:highlight>
                  <a:srgbClr val="FFFF00"/>
                </a:highlight>
              </a:rPr>
              <a:t>Alte Schule Windberg</a:t>
            </a:r>
            <a:r>
              <a:rPr lang="de-DE" sz="4800" dirty="0">
                <a:highlight>
                  <a:srgbClr val="FFFF00"/>
                </a:highlight>
              </a:rPr>
              <a:t>“</a:t>
            </a:r>
            <a:br>
              <a:rPr lang="de-DE" sz="4800" dirty="0">
                <a:highlight>
                  <a:srgbClr val="FFFF00"/>
                </a:highlight>
              </a:rPr>
            </a:br>
            <a:endParaRPr lang="de-DE" sz="48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99B53-D61F-4279-8408-AE1E5F5A8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/>
              <a:t>Rückblick auf die Geschichte dieses Hauses</a:t>
            </a:r>
          </a:p>
          <a:p>
            <a:pPr marL="0" indent="0">
              <a:buNone/>
            </a:pPr>
            <a:r>
              <a:rPr lang="de-DE" sz="2400" b="1" dirty="0"/>
              <a:t>(Zusammengestellt von Alfons Frankl)</a:t>
            </a:r>
          </a:p>
        </p:txBody>
      </p:sp>
    </p:spTree>
    <p:extLst>
      <p:ext uri="{BB962C8B-B14F-4D97-AF65-F5344CB8AC3E}">
        <p14:creationId xmlns:p14="http://schemas.microsoft.com/office/powerpoint/2010/main" val="20520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12C9C15-5D8B-47D6-A482-F34B02DE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5" y="75535"/>
            <a:ext cx="2821282" cy="40973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F30234A-99A8-4674-85F8-BB31125B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93" y="25119"/>
            <a:ext cx="2560410" cy="35017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4BCA788-65AD-4FD0-B02D-3A6434DDD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003" y="44770"/>
            <a:ext cx="2426641" cy="37765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82C9CC-436F-4DB6-B79D-CD337DA3C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286" y="3593076"/>
            <a:ext cx="2426641" cy="32304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ADEBB7-E263-476D-A0E6-E7EA74645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856" y="2547825"/>
            <a:ext cx="3004932" cy="42136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9B56B1B-06A0-4282-97A9-8FFBB872D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545" y="3851564"/>
            <a:ext cx="2455639" cy="3006436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5A930F0E-3E84-4573-B3F4-5FAFDD427AA2}"/>
              </a:ext>
            </a:extLst>
          </p:cNvPr>
          <p:cNvSpPr/>
          <p:nvPr/>
        </p:nvSpPr>
        <p:spPr>
          <a:xfrm>
            <a:off x="1683515" y="101599"/>
            <a:ext cx="323273" cy="25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34EB03E-E065-4B6C-B442-48651C68396B}"/>
              </a:ext>
            </a:extLst>
          </p:cNvPr>
          <p:cNvSpPr/>
          <p:nvPr/>
        </p:nvSpPr>
        <p:spPr>
          <a:xfrm>
            <a:off x="2778462" y="216393"/>
            <a:ext cx="323273" cy="25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3BF1EE-1314-4D63-8EDC-0C14E666C828}"/>
              </a:ext>
            </a:extLst>
          </p:cNvPr>
          <p:cNvSpPr/>
          <p:nvPr/>
        </p:nvSpPr>
        <p:spPr>
          <a:xfrm>
            <a:off x="-75481" y="758375"/>
            <a:ext cx="323273" cy="25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545196C-5A33-4D9A-A1D6-200C70E9D15F}"/>
              </a:ext>
            </a:extLst>
          </p:cNvPr>
          <p:cNvSpPr/>
          <p:nvPr/>
        </p:nvSpPr>
        <p:spPr>
          <a:xfrm>
            <a:off x="974405" y="108053"/>
            <a:ext cx="323273" cy="25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5C9088B-3391-4A6D-AFBD-6B5E34F3FA5D}"/>
              </a:ext>
            </a:extLst>
          </p:cNvPr>
          <p:cNvCxnSpPr>
            <a:stCxn id="7" idx="1"/>
          </p:cNvCxnSpPr>
          <p:nvPr/>
        </p:nvCxnSpPr>
        <p:spPr>
          <a:xfrm flipH="1">
            <a:off x="3152127" y="5354782"/>
            <a:ext cx="1837418" cy="5718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E817578-4452-47ED-A535-8966B31E3AF8}"/>
              </a:ext>
            </a:extLst>
          </p:cNvPr>
          <p:cNvCxnSpPr/>
          <p:nvPr/>
        </p:nvCxnSpPr>
        <p:spPr>
          <a:xfrm flipV="1">
            <a:off x="6913905" y="4172929"/>
            <a:ext cx="2365562" cy="18722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652C9C6-1FDA-4769-A964-50E89D46F37D}"/>
              </a:ext>
            </a:extLst>
          </p:cNvPr>
          <p:cNvCxnSpPr/>
          <p:nvPr/>
        </p:nvCxnSpPr>
        <p:spPr>
          <a:xfrm flipH="1" flipV="1">
            <a:off x="6468533" y="2616200"/>
            <a:ext cx="762000" cy="21505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3C0C4D4-8393-46EA-8681-2CE89254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8" y="1709052"/>
            <a:ext cx="3800825" cy="251178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A4351BE-A025-4247-BAAB-8B410D03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1" y="83575"/>
            <a:ext cx="8918412" cy="84775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7F1E50E-9308-4428-B538-1EF54C986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2" y="1012066"/>
            <a:ext cx="3852440" cy="26601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23D4624-98DD-4DCA-B76F-885C554E9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688" y="1012066"/>
            <a:ext cx="4102624" cy="28467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6E8CC2-76A6-44F3-9952-43BA212A1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814" y="4435550"/>
            <a:ext cx="3596952" cy="23898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4DF8F0-92B5-4BE0-9712-D03BF44B7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717" y="3971471"/>
            <a:ext cx="4845126" cy="4129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53A330-6BF6-43C4-B72D-F72CA7494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33" y="4509263"/>
            <a:ext cx="3256310" cy="22424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946BA44-D6BE-4421-9470-17D5971FB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547" y="4440306"/>
            <a:ext cx="338357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A33F4B-5E67-4C54-8725-56645B0A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26" y="103186"/>
            <a:ext cx="4677947" cy="310076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7989DEE-80D6-4C1B-93DD-A8934EB0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04" y="103186"/>
            <a:ext cx="3425796" cy="49344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46FE8AC-CEAE-4155-BCD4-840F86191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933" y="3750734"/>
            <a:ext cx="4248108" cy="28770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1D4BED-9BC2-4773-B915-6930AE01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799" y="864239"/>
            <a:ext cx="3312884" cy="2108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670A9E-C44C-41D0-8A7C-F7E7DE03A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5533" y="2722375"/>
            <a:ext cx="2791689" cy="403243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EB764BA-6C94-475A-8CA3-26F9C9A0616E}"/>
              </a:ext>
            </a:extLst>
          </p:cNvPr>
          <p:cNvCxnSpPr/>
          <p:nvPr/>
        </p:nvCxnSpPr>
        <p:spPr>
          <a:xfrm flipH="1">
            <a:off x="8001000" y="2972439"/>
            <a:ext cx="781050" cy="1370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15E7652-CCCA-4900-ABF5-D9BC60CE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32" y="4160002"/>
            <a:ext cx="3699888" cy="26581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88FDCD1-B7A6-4D45-975F-006AF0300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1" y="107925"/>
            <a:ext cx="8670364" cy="7726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1DAAB0-65FB-459E-8B33-DA4EAC5C4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1" y="880532"/>
            <a:ext cx="4629627" cy="306873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E9A77F-2006-4A9A-AB63-B32515C4A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57" y="107925"/>
            <a:ext cx="2496567" cy="39919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D5B306-8AC3-495C-BDE6-AA053DA4C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386" y="77695"/>
            <a:ext cx="1390844" cy="2667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837B2EB-E318-4D8F-B9AC-09F1A6E60E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010" y="1314900"/>
            <a:ext cx="1471419" cy="26428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3780BB-3250-4C79-A4B4-3394F523E6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72" y="1216040"/>
            <a:ext cx="1597421" cy="27417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1D7877-EDB3-48EF-8F52-D974DA2C35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067" y="1154620"/>
            <a:ext cx="1468798" cy="27417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5EAB952-B5AB-4DC9-87E9-0D2CC06FA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332" y="3874213"/>
            <a:ext cx="4763165" cy="2857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CC0375-442C-449E-A015-BCAC818443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8455" y="5261317"/>
            <a:ext cx="3848637" cy="4953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AEEE4FA-A0DC-46A7-ADAC-9A48202B6C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2927" y="3645539"/>
            <a:ext cx="2076347" cy="32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Ein Bild, das draußen, alt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8E0CADDD-A3C9-4611-B11B-90A224864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182"/>
            <a:ext cx="12028491" cy="65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88F3EF-8FDD-4DDB-8611-7F74D894A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459" y="173182"/>
            <a:ext cx="523691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A0B543F-B510-4082-B86B-804BD23747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376" y="572501"/>
            <a:ext cx="3324896" cy="26808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95CF9D-804E-4389-A8EC-65C784FC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0" y="35154"/>
            <a:ext cx="2420322" cy="3596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0A99B16-FC3B-452D-B5EC-6BB24EF11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854" y="35154"/>
            <a:ext cx="2711725" cy="57101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E6B306-03FE-4FFA-BDB8-BE793CEB0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97" y="3755257"/>
            <a:ext cx="4290832" cy="29919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632F95-7E06-4630-8CCD-8BAA0E2B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343" y="1319653"/>
            <a:ext cx="3122598" cy="21093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A7C45D-CE0D-47A0-BDB2-E41A47A9F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437" y="3715001"/>
            <a:ext cx="4362504" cy="29817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86F44DC-D490-4722-B81A-EDEB25195941}"/>
              </a:ext>
            </a:extLst>
          </p:cNvPr>
          <p:cNvSpPr txBox="1"/>
          <p:nvPr/>
        </p:nvSpPr>
        <p:spPr>
          <a:xfrm>
            <a:off x="2713378" y="0"/>
            <a:ext cx="52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Eindrücke vom damals neuen Schulhaus</a:t>
            </a:r>
          </a:p>
        </p:txBody>
      </p:sp>
    </p:spTree>
    <p:extLst>
      <p:ext uri="{BB962C8B-B14F-4D97-AF65-F5344CB8AC3E}">
        <p14:creationId xmlns:p14="http://schemas.microsoft.com/office/powerpoint/2010/main" val="2314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A7DD51-1D79-4AAB-A086-B0B9039986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00113" y="50800"/>
          <a:ext cx="9598025" cy="675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10406613" imgH="7394246" progId="Word.Document.12">
                  <p:embed/>
                </p:oleObj>
              </mc:Choice>
              <mc:Fallback>
                <p:oleObj name="Document" r:id="rId3" imgW="10406613" imgH="7394246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A7DD51-1D79-4AAB-A086-B0B903998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0113" y="50800"/>
                        <a:ext cx="9598025" cy="675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8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6E20621-682F-4DB1-990D-32EEC9706555}"/>
              </a:ext>
            </a:extLst>
          </p:cNvPr>
          <p:cNvSpPr txBox="1"/>
          <p:nvPr/>
        </p:nvSpPr>
        <p:spPr>
          <a:xfrm>
            <a:off x="186266" y="205508"/>
            <a:ext cx="72028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Nutzung als Schulhaus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21.11.1964   bis  12/1971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(7 Jahre 2 Monate)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223D14-2A0B-4B53-8417-529FBC04C608}"/>
              </a:ext>
            </a:extLst>
          </p:cNvPr>
          <p:cNvSpPr txBox="1"/>
          <p:nvPr/>
        </p:nvSpPr>
        <p:spPr>
          <a:xfrm>
            <a:off x="304801" y="1388084"/>
            <a:ext cx="11700934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1964/65			ab 1965/66  mit vierter Schulstelle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….          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ab 1971/72 alle Klassen schon im Verbund mit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Hunderdorf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 1-2   Anni Griesbeck		Klasse 1/2   	Anni Griesbeck &gt;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Kleikamp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Klasse 1	Gertraud Beck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 3-5   Kornel Klar		Klasse 3/4  	Uta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Dauerer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&gt;Hecht		Klasse 2	Marianne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Knockl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 6-8   Valentin Hammes (Schulleiter)	Klasse 5/6	Josef Aigner			Klasse 3	Annemarie Diewald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Klasse 7/8	Michael Hecht			Klasse 4	Alfons Frankl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9897A22-012A-4FB3-8E5E-4E5C0E4C6248}"/>
              </a:ext>
            </a:extLst>
          </p:cNvPr>
          <p:cNvSpPr txBox="1"/>
          <p:nvPr/>
        </p:nvSpPr>
        <p:spPr>
          <a:xfrm>
            <a:off x="304801" y="2450627"/>
            <a:ext cx="5918200" cy="39395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Lehrkräfte im neuen Schulhaus 1964 bis Dez. 1971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Hammes Valentin ………………..     (Schulleiter seit 1952                                    			              letztes Schuljahr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1964/65)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Klar Kornel …………………………..     (in Windberg von Sept. 1961 - Dez. 1965)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Anni Griesbeck &gt;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Kleikamp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….      (seit 01/1954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Dauerer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Uta &gt;Hecht	             (1965 … 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Hecht Michael                                 (1965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Aigner Josef		             (1965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Knockl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Marianne	             (1969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Beck Gertraud	             (1971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Diewald Annemarie	             (1971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Frankl Alfons	             (1971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Kurze Einsätze: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Bittl Irmgard,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Eiglmeier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Josef, Maier Manfred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Religionsunterricht: Pater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Ephrem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u. Pater Laurentius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Handarbeit u. Hauswirtschaft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Bibel, Wolf,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29DC5E5-4054-4474-B704-1546DB68F239}"/>
              </a:ext>
            </a:extLst>
          </p:cNvPr>
          <p:cNvCxnSpPr>
            <a:cxnSpLocks/>
          </p:cNvCxnSpPr>
          <p:nvPr/>
        </p:nvCxnSpPr>
        <p:spPr>
          <a:xfrm>
            <a:off x="304801" y="1559725"/>
            <a:ext cx="11480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760357D-3EFB-4019-A29F-30FEF90572DF}"/>
              </a:ext>
            </a:extLst>
          </p:cNvPr>
          <p:cNvSpPr txBox="1"/>
          <p:nvPr/>
        </p:nvSpPr>
        <p:spPr>
          <a:xfrm>
            <a:off x="304801" y="6513992"/>
            <a:ext cx="436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Schulpfleger (Hausmeister) waren Otto u. Maria Wanninger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121B0D-D31F-48BF-B545-5DD7353A2BFB}"/>
              </a:ext>
            </a:extLst>
          </p:cNvPr>
          <p:cNvSpPr txBox="1"/>
          <p:nvPr/>
        </p:nvSpPr>
        <p:spPr>
          <a:xfrm>
            <a:off x="6350000" y="2450627"/>
            <a:ext cx="520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Vermerke: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Sept. 1963 Einführung der 45 Minuten-Unterrichtsstunde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Sept. 1969 Einführung der 9. Klasse (Unterricht in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Hunderdorf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/Pfarrheim)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		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87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7D9997-3F3D-4D99-8C88-215D55C25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963" y="0"/>
            <a:ext cx="5290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64A9A-E88F-4F1B-BEFE-6FA67639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600" b="1" dirty="0"/>
              <a:t>Herzlich Willkommen</a:t>
            </a:r>
            <a:r>
              <a:rPr lang="de-DE" sz="7200" b="1" dirty="0"/>
              <a:t> </a:t>
            </a:r>
            <a:r>
              <a:rPr lang="de-DE" sz="5400" b="1" dirty="0"/>
              <a:t>zur</a:t>
            </a:r>
            <a:br>
              <a:rPr lang="de-DE" sz="6600" b="1" dirty="0"/>
            </a:br>
            <a:r>
              <a:rPr lang="de-DE" sz="6600" b="1" dirty="0"/>
              <a:t>Einweihungsfeier</a:t>
            </a:r>
            <a:br>
              <a:rPr lang="de-DE" sz="6600" b="1" dirty="0"/>
            </a:br>
            <a:r>
              <a:rPr lang="de-DE" sz="5400" b="1" dirty="0"/>
              <a:t>und</a:t>
            </a:r>
            <a:r>
              <a:rPr lang="de-DE" sz="6600" b="1" dirty="0"/>
              <a:t> </a:t>
            </a:r>
            <a:br>
              <a:rPr lang="de-DE" sz="6600" b="1" dirty="0"/>
            </a:br>
            <a:r>
              <a:rPr lang="de-DE" sz="6600" b="1" dirty="0"/>
              <a:t>Tag der offenen Tür</a:t>
            </a:r>
          </a:p>
        </p:txBody>
      </p:sp>
    </p:spTree>
    <p:extLst>
      <p:ext uri="{BB962C8B-B14F-4D97-AF65-F5344CB8AC3E}">
        <p14:creationId xmlns:p14="http://schemas.microsoft.com/office/powerpoint/2010/main" val="30318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87065261-10A9-4790-9082-3A0E4A920520}"/>
              </a:ext>
            </a:extLst>
          </p:cNvPr>
          <p:cNvSpPr txBox="1"/>
          <p:nvPr/>
        </p:nvSpPr>
        <p:spPr>
          <a:xfrm>
            <a:off x="575733" y="263850"/>
            <a:ext cx="473286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Windberg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1803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&gt; Säkularisation  - &gt;Das Kloster wird aufgelöst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Windberg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&gt;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Gemeinde Windberg entsteht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… 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ehemalige Richterwohnhaus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(auf Pfarrgrund)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wird Lehrerwohnhaus und Schulhaus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Windberg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&gt;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neues Schulhaus wird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neben dem Friedhof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(auf Pfarrgrund)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gebaut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 Schulsäle je 56 m²)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Abbruch 1974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Windberg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1963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&gt; Ankündigung: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neues Schulhaus wird gebaut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2BF27F-421F-4C0E-9791-086E13036B38}"/>
              </a:ext>
            </a:extLst>
          </p:cNvPr>
          <p:cNvSpPr txBox="1"/>
          <p:nvPr/>
        </p:nvSpPr>
        <p:spPr>
          <a:xfrm>
            <a:off x="4389155" y="3302251"/>
            <a:ext cx="7366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Chronologie zu diesem Haus als „Neues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Schulhaus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A6A5FC-1ACA-4B3F-B73B-30D63D9BF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18" y="3928897"/>
            <a:ext cx="5173749" cy="252991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F8EA34E-DDBC-455C-A876-E8A560407BB1}"/>
              </a:ext>
            </a:extLst>
          </p:cNvPr>
          <p:cNvSpPr txBox="1"/>
          <p:nvPr/>
        </p:nvSpPr>
        <p:spPr>
          <a:xfrm>
            <a:off x="6382135" y="3984317"/>
            <a:ext cx="517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Beginn der Berichte dazu in der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Bogener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Zeitung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2066B5-00FA-4E03-9EA7-4C1598B1DEEF}"/>
              </a:ext>
            </a:extLst>
          </p:cNvPr>
          <p:cNvSpPr txBox="1"/>
          <p:nvPr/>
        </p:nvSpPr>
        <p:spPr>
          <a:xfrm>
            <a:off x="6798733" y="4561807"/>
            <a:ext cx="4515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07/1963 Baubeginn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10/1963 Richtfest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11/1964 vorzeitiger Bezug des Hauses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06/1965 Einweihung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12/1971 Ende Unterricht in Windberg 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BAE05D58-CD65-4902-BD1E-2D7328590C5F}"/>
              </a:ext>
            </a:extLst>
          </p:cNvPr>
          <p:cNvCxnSpPr/>
          <p:nvPr/>
        </p:nvCxnSpPr>
        <p:spPr>
          <a:xfrm>
            <a:off x="636118" y="389467"/>
            <a:ext cx="0" cy="2398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A2343BE6-3F9B-40B2-9A63-C4DDCC6C6419}"/>
              </a:ext>
            </a:extLst>
          </p:cNvPr>
          <p:cNvSpPr txBox="1"/>
          <p:nvPr/>
        </p:nvSpPr>
        <p:spPr>
          <a:xfrm>
            <a:off x="9168282" y="541867"/>
            <a:ext cx="2540000" cy="215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Ein Bild, das Gebäude, draußen, alt, Stein enthält.&#10;&#10;Automatisch generierte Beschreibung">
            <a:extLst>
              <a:ext uri="{FF2B5EF4-FFF2-40B4-BE49-F238E27FC236}">
                <a16:creationId xmlns:a16="http://schemas.microsoft.com/office/drawing/2014/main" id="{4E457CFC-9A6A-4712-9FC5-9079C043B3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226" y="372874"/>
            <a:ext cx="1841056" cy="2601998"/>
          </a:xfrm>
          <a:prstGeom prst="rect">
            <a:avLst/>
          </a:prstGeom>
        </p:spPr>
      </p:pic>
      <p:pic>
        <p:nvPicPr>
          <p:cNvPr id="8" name="Grafik 7" descr="Ein Bild, das Gebäude, Haus enthält.&#10;&#10;Automatisch generierte Beschreibung">
            <a:extLst>
              <a:ext uri="{FF2B5EF4-FFF2-40B4-BE49-F238E27FC236}">
                <a16:creationId xmlns:a16="http://schemas.microsoft.com/office/drawing/2014/main" id="{5688D813-0804-402F-9A27-ECEF3497CB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860" y="379251"/>
            <a:ext cx="3591707" cy="2360466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DC86205-832E-489F-9213-B04E2BD24D3E}"/>
              </a:ext>
            </a:extLst>
          </p:cNvPr>
          <p:cNvCxnSpPr>
            <a:cxnSpLocks/>
          </p:cNvCxnSpPr>
          <p:nvPr/>
        </p:nvCxnSpPr>
        <p:spPr>
          <a:xfrm flipH="1">
            <a:off x="8856133" y="1786467"/>
            <a:ext cx="1117600" cy="496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73A19D6-BCAF-4BA7-8BA1-8744EB368A7C}"/>
              </a:ext>
            </a:extLst>
          </p:cNvPr>
          <p:cNvCxnSpPr>
            <a:cxnSpLocks/>
          </p:cNvCxnSpPr>
          <p:nvPr/>
        </p:nvCxnSpPr>
        <p:spPr>
          <a:xfrm>
            <a:off x="5029200" y="1422400"/>
            <a:ext cx="16764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D76FB72-EEBE-4D4C-9359-8646D2EE7F1F}"/>
              </a:ext>
            </a:extLst>
          </p:cNvPr>
          <p:cNvCxnSpPr>
            <a:cxnSpLocks/>
          </p:cNvCxnSpPr>
          <p:nvPr/>
        </p:nvCxnSpPr>
        <p:spPr>
          <a:xfrm flipV="1">
            <a:off x="3979764" y="2363949"/>
            <a:ext cx="3784169" cy="65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649F626-28A8-4649-A0B9-9D917BC3B590}"/>
              </a:ext>
            </a:extLst>
          </p:cNvPr>
          <p:cNvCxnSpPr>
            <a:cxnSpLocks/>
          </p:cNvCxnSpPr>
          <p:nvPr/>
        </p:nvCxnSpPr>
        <p:spPr>
          <a:xfrm flipH="1" flipV="1">
            <a:off x="5453571" y="4004733"/>
            <a:ext cx="866795" cy="1812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054C4F47-9FAD-4316-87A0-394DB2556FE2}"/>
              </a:ext>
            </a:extLst>
          </p:cNvPr>
          <p:cNvSpPr txBox="1"/>
          <p:nvPr/>
        </p:nvSpPr>
        <p:spPr>
          <a:xfrm>
            <a:off x="703851" y="3536033"/>
            <a:ext cx="862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11/1962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5B8B954-987B-4589-8E7F-6A31F92E6C74}"/>
              </a:ext>
            </a:extLst>
          </p:cNvPr>
          <p:cNvCxnSpPr/>
          <p:nvPr/>
        </p:nvCxnSpPr>
        <p:spPr>
          <a:xfrm>
            <a:off x="3767667" y="3349434"/>
            <a:ext cx="0" cy="49019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52AC383-0760-474A-8842-FB02BD90BC80}"/>
              </a:ext>
            </a:extLst>
          </p:cNvPr>
          <p:cNvCxnSpPr/>
          <p:nvPr/>
        </p:nvCxnSpPr>
        <p:spPr>
          <a:xfrm>
            <a:off x="3877733" y="3349434"/>
            <a:ext cx="897467" cy="2450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A4D1B892-5F33-4A1C-8256-F3325D2ECF2C}"/>
              </a:ext>
            </a:extLst>
          </p:cNvPr>
          <p:cNvCxnSpPr>
            <a:cxnSpLocks/>
          </p:cNvCxnSpPr>
          <p:nvPr/>
        </p:nvCxnSpPr>
        <p:spPr>
          <a:xfrm>
            <a:off x="6625166" y="4630648"/>
            <a:ext cx="0" cy="14992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7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185B1-DC2F-4272-B693-8D75221F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1" y="659219"/>
            <a:ext cx="5690829" cy="803348"/>
          </a:xfrm>
        </p:spPr>
        <p:txBody>
          <a:bodyPr>
            <a:noAutofit/>
          </a:bodyPr>
          <a:lstStyle/>
          <a:p>
            <a:r>
              <a:rPr lang="de-DE" sz="8000" b="1" dirty="0"/>
              <a:t>„Alte Schule Windberg“</a:t>
            </a:r>
          </a:p>
        </p:txBody>
      </p:sp>
    </p:spTree>
    <p:extLst>
      <p:ext uri="{BB962C8B-B14F-4D97-AF65-F5344CB8AC3E}">
        <p14:creationId xmlns:p14="http://schemas.microsoft.com/office/powerpoint/2010/main" val="24250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CFB46-B116-4B8B-9828-1E2FCC1D6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623" y="1222744"/>
            <a:ext cx="8221380" cy="1233377"/>
          </a:xfrm>
        </p:spPr>
        <p:txBody>
          <a:bodyPr/>
          <a:lstStyle/>
          <a:p>
            <a:r>
              <a:rPr lang="de-DE" b="1" dirty="0"/>
              <a:t>Bauphase 2020 bis 2022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C03282-BF03-4E06-9000-FFE470F134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09708-46ED-47E8-B1AE-8FA82FCF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03. März 2020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E9BBBF5-E41A-4DD4-A01C-D3631EADB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739104"/>
            <a:ext cx="6329522" cy="3560355"/>
          </a:xfr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5E90A21D-7615-46CB-9788-FC18912C1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562" y="3497522"/>
            <a:ext cx="5170573" cy="2908447"/>
          </a:xfrm>
        </p:spPr>
      </p:pic>
    </p:spTree>
    <p:extLst>
      <p:ext uri="{BB962C8B-B14F-4D97-AF65-F5344CB8AC3E}">
        <p14:creationId xmlns:p14="http://schemas.microsoft.com/office/powerpoint/2010/main" val="38616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D8899-2486-4DB9-B38E-CA015D90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10. März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B4A457F-AA8B-4C19-BFE9-5A711D1636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456175"/>
            <a:ext cx="4183062" cy="235297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88BEE94-CDC1-407F-AD63-4C3CE826C2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46" y="4224892"/>
            <a:ext cx="4184650" cy="2353865"/>
          </a:xfr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52E9E831-2348-4E86-B820-BE44DC0BFB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03" y="2044362"/>
            <a:ext cx="5296132" cy="2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92802-B0BB-4E39-8FB9-BF98A4AF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14. April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44819D-0EFC-48E4-97B1-CC37B032F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57" y="2121786"/>
            <a:ext cx="2594448" cy="461235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5BEC9CE-D849-4B27-AEEA-EA7B10B5BD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265" y="204196"/>
            <a:ext cx="4184650" cy="2353865"/>
          </a:xfr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C396EF07-A201-4608-8E98-8BA0D5733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940" y="2121786"/>
            <a:ext cx="2594448" cy="4612352"/>
          </a:xfrm>
          <a:prstGeom prst="rect">
            <a:avLst/>
          </a:prstGeom>
        </p:spPr>
      </p:pic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9391D2E7-DACD-40F0-A3CE-BFCF2B5AC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265" y="2772367"/>
            <a:ext cx="2209446" cy="39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94576-4BB8-40C2-AB21-8F736891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21. April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2FC0106-E3F4-455A-AAB5-EAAA0DE658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62" y="1733106"/>
            <a:ext cx="6358368" cy="3576581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4B9B80E-E5D7-461B-B75C-519E12B0FE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614" y="3939114"/>
            <a:ext cx="4508204" cy="2535864"/>
          </a:xfrm>
        </p:spPr>
      </p:pic>
    </p:spTree>
    <p:extLst>
      <p:ext uri="{BB962C8B-B14F-4D97-AF65-F5344CB8AC3E}">
        <p14:creationId xmlns:p14="http://schemas.microsoft.com/office/powerpoint/2010/main" val="33896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540D-1411-4194-8F66-8012C647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30D310D-6A90-4A0F-A514-916522B74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38" y="609600"/>
            <a:ext cx="3171824" cy="5638800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9D48779-86C3-4526-A0E7-0BF49CA0E1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013" y="2288387"/>
            <a:ext cx="4055512" cy="2281225"/>
          </a:xfr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39D8A482-A698-4B7C-A76A-87AF37D5D9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988" y="609600"/>
            <a:ext cx="3217678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3504B-E227-41B3-99AE-E568F8DB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07. April 2020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33C8DD-7F25-4713-BE3A-1EC38B581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1B5FD77-3EFD-4986-98BC-B276BF2A4F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" y="1562986"/>
            <a:ext cx="5416492" cy="3046776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C17835-E4EF-4684-A4AD-B025BDC6D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8BA3584-62C8-4657-BE07-7BCDC92D23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645" y="1769608"/>
            <a:ext cx="2794357" cy="4967748"/>
          </a:xfrm>
        </p:spPr>
      </p:pic>
      <p:pic>
        <p:nvPicPr>
          <p:cNvPr id="13" name="Inhaltsplatzhalter 7">
            <a:extLst>
              <a:ext uri="{FF2B5EF4-FFF2-40B4-BE49-F238E27FC236}">
                <a16:creationId xmlns:a16="http://schemas.microsoft.com/office/drawing/2014/main" id="{08C9D344-2CCC-4796-A2CE-DE70638707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62" y="408641"/>
            <a:ext cx="2810146" cy="49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5F895-A2F1-4EEA-96FF-138A86FE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28. April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2D7C09D-430F-4575-85F6-32C997F412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372467"/>
            <a:ext cx="4183062" cy="235297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0654D1B-E8BB-482B-BC81-36CE481043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0000"/>
            <a:ext cx="4184650" cy="2353865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FD3205-ECD3-4C2D-8D17-1A0241B677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4175418"/>
            <a:ext cx="4183062" cy="2352973"/>
          </a:xfrm>
          <a:prstGeom prst="rect">
            <a:avLst/>
          </a:prstGeom>
        </p:spPr>
      </p:pic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66420D2F-FA37-45B3-AE84-ED62BAA20C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588" y="4128163"/>
            <a:ext cx="4183062" cy="2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44764-9BE9-471C-AC93-1FB92870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22. April 2020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19DE22-CD12-48A2-89B1-FD47527B2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3DCB9D4-9125-4481-BF74-DD46D18D1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7" y="1512951"/>
            <a:ext cx="5174375" cy="2448588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1F2051-ACBA-4F5B-A854-58AAA4ED5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D283A70-A5D7-41BD-8E85-F348129A67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27" y="609601"/>
            <a:ext cx="2791331" cy="5889402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3B90A4F-CB62-4441-B2D2-CBD66E8470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65" y="4050416"/>
            <a:ext cx="5166248" cy="24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2F17C0-80C0-4EEA-BE54-893B4EC33B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7481" y="0"/>
            <a:ext cx="6578954" cy="68466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591DDB4-66AC-48A1-A865-626AD17D3E68}"/>
              </a:ext>
            </a:extLst>
          </p:cNvPr>
          <p:cNvSpPr txBox="1"/>
          <p:nvPr/>
        </p:nvSpPr>
        <p:spPr>
          <a:xfrm>
            <a:off x="6964218" y="4322618"/>
            <a:ext cx="5116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 der neuen Schule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angefertigt von OL Klar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künstlerisch in die Kulisse des künftigen Standorts gestellt</a:t>
            </a:r>
          </a:p>
        </p:txBody>
      </p:sp>
      <p:pic>
        <p:nvPicPr>
          <p:cNvPr id="6" name="Grafik 5" descr="Ein Bild, das draußen, Gebäude, alt, Stein enthält.&#10;&#10;Automatisch generierte Beschreibung">
            <a:extLst>
              <a:ext uri="{FF2B5EF4-FFF2-40B4-BE49-F238E27FC236}">
                <a16:creationId xmlns:a16="http://schemas.microsoft.com/office/drawing/2014/main" id="{1890F62E-C961-44C2-BB44-80A215C7E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507" y="126262"/>
            <a:ext cx="2234184" cy="320649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AFC6B1-D72A-4642-9408-8086085D3C6B}"/>
              </a:ext>
            </a:extLst>
          </p:cNvPr>
          <p:cNvSpPr txBox="1"/>
          <p:nvPr/>
        </p:nvSpPr>
        <p:spPr>
          <a:xfrm>
            <a:off x="9093200" y="126262"/>
            <a:ext cx="85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    alte Schule</a:t>
            </a:r>
          </a:p>
        </p:txBody>
      </p:sp>
    </p:spTree>
    <p:extLst>
      <p:ext uri="{BB962C8B-B14F-4D97-AF65-F5344CB8AC3E}">
        <p14:creationId xmlns:p14="http://schemas.microsoft.com/office/powerpoint/2010/main" val="4627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6F532-DDE0-4809-BD0F-7B535A06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07. Mai 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D614206-457E-4764-BFA2-87FFAF0C1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96" y="1573619"/>
            <a:ext cx="6067106" cy="3412747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11F08A-A49F-4C98-95F5-336075DC77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93107" y="1892709"/>
            <a:ext cx="5865628" cy="32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B3A56-4330-4456-8719-3B123A4B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13. Mai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4424529-C838-4173-B96E-2D82DA74C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541720"/>
            <a:ext cx="6031810" cy="3392893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4330DF9-CFA0-46D3-A1D1-D20D533FF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909" y="3090752"/>
            <a:ext cx="5827824" cy="3278150"/>
          </a:xfrm>
        </p:spPr>
      </p:pic>
    </p:spTree>
    <p:extLst>
      <p:ext uri="{BB962C8B-B14F-4D97-AF65-F5344CB8AC3E}">
        <p14:creationId xmlns:p14="http://schemas.microsoft.com/office/powerpoint/2010/main" val="40186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B3DB8-4165-4A4F-B82E-D53E823C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20. Mai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3DF037D-F6D7-4D51-B3EA-3AF3668529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930400"/>
            <a:ext cx="4507154" cy="2535274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E104941-F699-4EA2-8AC2-242F9E0ECA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1250" y="2451473"/>
            <a:ext cx="5082362" cy="2858828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18F1F73-6B26-4AD0-A686-BDDFE12EB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80506" y="1747590"/>
            <a:ext cx="5202240" cy="29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86EF3-C549-4E4D-893F-1CE3443B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16. Juni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71C5E48-A734-4FF3-A4E0-ADE898E6B0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1731" y="3008989"/>
            <a:ext cx="3881438" cy="2183308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BB6A176-6D93-4E5D-933A-1D5D7F1C56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60933" y="3008989"/>
            <a:ext cx="3881437" cy="2183308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18BDE9A-9570-4BEE-96D9-5F45813C42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743" y="849090"/>
            <a:ext cx="4745076" cy="26691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89D305-9818-40C3-8E9B-90A7F3FC72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742" y="4019071"/>
            <a:ext cx="4745075" cy="26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6E9B3-1939-42DE-94AF-12926C53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25. Juni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C1BAD1-D809-430E-B20B-97FC983A9F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9" y="2928282"/>
            <a:ext cx="6233830" cy="350652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C1A5913-8E6F-47AF-81D0-49FA0DFE07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121574"/>
            <a:ext cx="5418667" cy="3047999"/>
          </a:xfrm>
        </p:spPr>
      </p:pic>
    </p:spTree>
    <p:extLst>
      <p:ext uri="{BB962C8B-B14F-4D97-AF65-F5344CB8AC3E}">
        <p14:creationId xmlns:p14="http://schemas.microsoft.com/office/powerpoint/2010/main" val="34243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06FB3-D4FE-43DA-A191-4983C4D1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07. Juli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AB70752-F6DC-4E31-869C-DF584CDA5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8845" y="2572378"/>
            <a:ext cx="5485596" cy="3085647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7DBD598-BC4C-4416-A2D9-751FCBC70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65692" y="1871927"/>
            <a:ext cx="5770637" cy="3245983"/>
          </a:xfrm>
        </p:spPr>
      </p:pic>
    </p:spTree>
    <p:extLst>
      <p:ext uri="{BB962C8B-B14F-4D97-AF65-F5344CB8AC3E}">
        <p14:creationId xmlns:p14="http://schemas.microsoft.com/office/powerpoint/2010/main" val="17438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01D90-A59F-4E8B-A9A2-F63834FB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82" y="403722"/>
            <a:ext cx="8596668" cy="1320800"/>
          </a:xfrm>
        </p:spPr>
        <p:txBody>
          <a:bodyPr/>
          <a:lstStyle/>
          <a:p>
            <a:r>
              <a:rPr lang="de-DE" b="1" dirty="0"/>
              <a:t>26. Juli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55AE4FE-61B5-4536-BD73-7204C20E62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0" y="4101306"/>
            <a:ext cx="4183062" cy="235297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DF82E88-9ABB-413C-9D9C-82D892BF30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2" y="1446449"/>
            <a:ext cx="4184650" cy="2353865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5D8659-5179-4FF8-99E6-1CC3BB0BD9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3507" y="1862472"/>
            <a:ext cx="5727403" cy="32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EBAA0-8EED-4461-B40B-072EC81F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08. September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202FCDA-2703-4A6B-8BEC-FC9792B163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9882" y="2563421"/>
            <a:ext cx="4330126" cy="2435695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32CCD26-42DF-475E-BE57-3305638B88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39" y="2317898"/>
            <a:ext cx="4771790" cy="2684131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F1E531E-AF5F-46CE-99E2-D4EA4B621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5953" y="2550318"/>
            <a:ext cx="4330123" cy="24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60AF2-B95C-4328-8BFF-2EF9EBE1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13. Oktober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E7312ED-5A46-4253-AF8B-0D92D1BFB3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74003" y="1612215"/>
            <a:ext cx="6224463" cy="350125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028E435-D002-4113-ADF3-CA1CAF4DD3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3" y="2233481"/>
            <a:ext cx="6065359" cy="3411764"/>
          </a:xfrm>
        </p:spPr>
      </p:pic>
    </p:spTree>
    <p:extLst>
      <p:ext uri="{BB962C8B-B14F-4D97-AF65-F5344CB8AC3E}">
        <p14:creationId xmlns:p14="http://schemas.microsoft.com/office/powerpoint/2010/main" val="801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4A335-DEEE-45DD-A7B6-89A4916E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27. Oktober 2020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992E0EB-90F7-4243-B55E-DE2019F21E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65" y="520995"/>
            <a:ext cx="5169787" cy="2908005"/>
          </a:xfr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E62CFCB-9424-4534-8122-C558F008E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66" y="3722098"/>
            <a:ext cx="5169786" cy="290800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2AFD490-916D-42B5-A08D-C46519076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49" y="2212271"/>
            <a:ext cx="5360865" cy="301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D5AA2A8-FFA9-46BA-AF6A-10CE2F35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" y="131562"/>
            <a:ext cx="10710333" cy="66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C9A41-CD50-48D6-BD1E-0CC40E64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17. November 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6A9693-B2BC-45ED-A52E-9DCA659ECE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" y="1304096"/>
            <a:ext cx="4607047" cy="2591464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E2EC6DF-4B64-4310-BFA4-119AC681C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45" y="4090275"/>
            <a:ext cx="4607045" cy="25914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9298713-A01D-4A92-8CC4-501D06C31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04096"/>
            <a:ext cx="4607047" cy="25914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411052D-D6A4-4F29-A068-BD059A4F0F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156062"/>
            <a:ext cx="4607046" cy="252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9DDB5-CEB1-4E23-BC49-F5339BBD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24. November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CE39FB9-58EA-4181-8E47-E651936EA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67" y="1586769"/>
            <a:ext cx="4183062" cy="235297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BA25B91-5AB3-448E-9870-070FD3FE10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7140" y="1613751"/>
            <a:ext cx="6523134" cy="3669262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E62FB7-5B84-49C2-8BA3-6A04F1233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67" y="4356977"/>
            <a:ext cx="4183061" cy="2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26318-4223-43C9-B7E9-4DC15BFA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15. Dezember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45AE687-89B9-4643-A180-C09F3B95D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326" y="2594034"/>
            <a:ext cx="4998066" cy="2811410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FCD2637-A568-4008-BFEA-154C39B45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31" y="3778887"/>
            <a:ext cx="5278656" cy="2969243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EDF687-1FC1-4EBD-B607-D7A0D3F911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31" y="654622"/>
            <a:ext cx="5278657" cy="29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E6DD2-E8FB-4D44-9C75-0A2D8692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26.Januar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A69410-3593-4607-B9AC-A3A9C87DC6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41817" y="2835230"/>
            <a:ext cx="4934893" cy="2775876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E3AEE7A-F202-4654-93F1-E2C775452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059" y="3012612"/>
            <a:ext cx="4614737" cy="2595789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E8BE416-BC12-4A86-9C4A-DF05221AE3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7314" y="2835229"/>
            <a:ext cx="4934891" cy="27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A8D21-65F5-4A10-AC43-B339FDCB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Februar/März 2021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14A12AD-A0D0-4033-9F73-6CD69E4CD3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201" y="1345838"/>
            <a:ext cx="4421617" cy="248715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7E9F934-0632-4FC4-8DAD-4171C60CE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1061" y="1937506"/>
            <a:ext cx="6070425" cy="3414613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7AD2E8-B6F6-4155-AF51-29AB300D7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4018155"/>
            <a:ext cx="4490088" cy="252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63FD8-38C6-4B03-8B04-839537D6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4EFFB3B-0537-46D5-8E92-59372659F1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516606"/>
            <a:ext cx="9136517" cy="5139289"/>
          </a:xfr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8B32D533-1BB6-4B58-80F3-7CE368BB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8" y="2160588"/>
            <a:ext cx="4184034" cy="388077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2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34AEE-5325-4C14-AFB1-8994CB81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April/Mai 2021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557D2AC-B438-40B5-892B-5B9CC517F4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02497" y="2468278"/>
            <a:ext cx="5397443" cy="3036061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12A03AC-4A43-4D42-A6C3-8D56F84FFF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755" y="3898146"/>
            <a:ext cx="4954459" cy="278688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F6C5D9-07B3-4FBE-B20F-7704513A58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621" y="434327"/>
            <a:ext cx="5459956" cy="3071225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37C741F-F06F-4078-BC8A-E5FB39719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8" y="2105673"/>
            <a:ext cx="4184034" cy="388077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7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A4F3F-5DC2-4490-8E09-A177A0DE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3C4F565-35D3-4639-9B23-355ED0772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773037"/>
            <a:ext cx="5742437" cy="3230121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D7127FF-B21B-4949-BA7F-43E9E458E6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069" y="3382246"/>
            <a:ext cx="5494597" cy="3090710"/>
          </a:xfrm>
        </p:spPr>
      </p:pic>
    </p:spTree>
    <p:extLst>
      <p:ext uri="{BB962C8B-B14F-4D97-AF65-F5344CB8AC3E}">
        <p14:creationId xmlns:p14="http://schemas.microsoft.com/office/powerpoint/2010/main" val="3667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021E4-2A4D-4710-9AB9-D5CE18F9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3E9F14-F1F3-4FBD-B117-B1E4D3432F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939" y="438148"/>
            <a:ext cx="3611167" cy="6419852"/>
          </a:xfrm>
          <a:prstGeom prst="rect">
            <a:avLst/>
          </a:prstGeom>
        </p:spPr>
      </p:pic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828DAB9A-7487-4719-BD5C-73AA04409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17" y="1667852"/>
            <a:ext cx="6181410" cy="46360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3C06FD-17F0-4B8F-9EC8-A5E9C489914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311852" cy="207038"/>
          </a:xfrm>
        </p:spPr>
        <p:txBody>
          <a:bodyPr>
            <a:normAutofit fontScale="475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2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946B1-FD9A-4246-9449-DE738B57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852FFC-D28D-4D75-A96D-57353F1A6B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134144"/>
            <a:ext cx="5544675" cy="3118880"/>
          </a:xfrm>
          <a:prstGeom prst="rect">
            <a:avLst/>
          </a:prstGeo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9AAB9D51-35C7-431A-BD69-7279CDB74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390" y="3827721"/>
            <a:ext cx="5051777" cy="2841625"/>
          </a:xfrm>
        </p:spPr>
      </p:pic>
    </p:spTree>
    <p:extLst>
      <p:ext uri="{BB962C8B-B14F-4D97-AF65-F5344CB8AC3E}">
        <p14:creationId xmlns:p14="http://schemas.microsoft.com/office/powerpoint/2010/main" val="20189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5CF4F182-F51F-4D7C-A3BA-1BAAA02C4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09" y="195004"/>
            <a:ext cx="4705381" cy="1107559"/>
          </a:xfrm>
          <a:prstGeom prst="rect">
            <a:avLst/>
          </a:prstGeom>
        </p:spPr>
      </p:pic>
      <p:pic>
        <p:nvPicPr>
          <p:cNvPr id="5" name="Grafik 4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42CD2478-14AB-4C22-B8F6-D597366F7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88" y="1633931"/>
            <a:ext cx="4705380" cy="1395671"/>
          </a:xfrm>
          <a:prstGeom prst="rect">
            <a:avLst/>
          </a:prstGeom>
        </p:spPr>
      </p:pic>
      <p:pic>
        <p:nvPicPr>
          <p:cNvPr id="7" name="Grafik 6" descr="Ein Bild, das Text, Buch, alt, Personen enthält.&#10;&#10;Automatisch generierte Beschreibung">
            <a:extLst>
              <a:ext uri="{FF2B5EF4-FFF2-40B4-BE49-F238E27FC236}">
                <a16:creationId xmlns:a16="http://schemas.microsoft.com/office/drawing/2014/main" id="{539A6D58-4489-4337-A446-4CE6B96387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91" y="3345295"/>
            <a:ext cx="4705380" cy="609599"/>
          </a:xfrm>
          <a:prstGeom prst="rect">
            <a:avLst/>
          </a:prstGeom>
        </p:spPr>
      </p:pic>
      <p:pic>
        <p:nvPicPr>
          <p:cNvPr id="9" name="Grafik 8" descr="Ein Bild, das Text, Zeitung, alt enthält.&#10;&#10;Automatisch generierte Beschreibung">
            <a:extLst>
              <a:ext uri="{FF2B5EF4-FFF2-40B4-BE49-F238E27FC236}">
                <a16:creationId xmlns:a16="http://schemas.microsoft.com/office/drawing/2014/main" id="{73F2D4C2-23BC-4787-B4A9-1D4E598DE0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09" y="4216085"/>
            <a:ext cx="3966443" cy="1107558"/>
          </a:xfrm>
          <a:prstGeom prst="rect">
            <a:avLst/>
          </a:prstGeom>
        </p:spPr>
      </p:pic>
      <p:pic>
        <p:nvPicPr>
          <p:cNvPr id="11" name="Grafik 10" descr="Ein Bild, das Text, Gedenktafel, gefliest enthält.&#10;&#10;Automatisch generierte Beschreibung">
            <a:extLst>
              <a:ext uri="{FF2B5EF4-FFF2-40B4-BE49-F238E27FC236}">
                <a16:creationId xmlns:a16="http://schemas.microsoft.com/office/drawing/2014/main" id="{9101F784-51B3-4D17-BAD6-49188F09F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 rot="16200000">
            <a:off x="6293928" y="-4636272"/>
            <a:ext cx="1204345" cy="8458203"/>
          </a:xfrm>
          <a:prstGeom prst="rect">
            <a:avLst/>
          </a:prstGeom>
        </p:spPr>
      </p:pic>
      <p:pic>
        <p:nvPicPr>
          <p:cNvPr id="13" name="Grafik 12" descr="Ein Bild, das Text, Gedenktafel, gefliest enthält.&#10;&#10;Automatisch generierte Beschreibung">
            <a:extLst>
              <a:ext uri="{FF2B5EF4-FFF2-40B4-BE49-F238E27FC236}">
                <a16:creationId xmlns:a16="http://schemas.microsoft.com/office/drawing/2014/main" id="{003AC6F5-1A84-4F5E-B9F4-F4F53D802A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 rot="16200000">
            <a:off x="2915009" y="2769134"/>
            <a:ext cx="971847" cy="6603247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0BD26F1-2F1D-439D-824E-17FDF7961F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69792" y="-1974851"/>
            <a:ext cx="829676" cy="5154194"/>
          </a:xfrm>
          <a:prstGeom prst="rect">
            <a:avLst/>
          </a:prstGeom>
        </p:spPr>
      </p:pic>
      <p:pic>
        <p:nvPicPr>
          <p:cNvPr id="17" name="Grafik 16" descr="Ein Bild, das Text, gefliest enthält.&#10;&#10;Automatisch generierte Beschreibung">
            <a:extLst>
              <a:ext uri="{FF2B5EF4-FFF2-40B4-BE49-F238E27FC236}">
                <a16:creationId xmlns:a16="http://schemas.microsoft.com/office/drawing/2014/main" id="{D04A38CC-B7EB-4E43-8EC0-EB02AB5F02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799" y="1167271"/>
            <a:ext cx="6050565" cy="829677"/>
          </a:xfrm>
          <a:prstGeom prst="rect">
            <a:avLst/>
          </a:prstGeom>
        </p:spPr>
      </p:pic>
      <p:pic>
        <p:nvPicPr>
          <p:cNvPr id="19" name="Grafik 18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C2E29C79-BCFA-4985-BE8F-D60E45E4C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288" y="4270588"/>
            <a:ext cx="6603248" cy="85689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A284EA9-FBB4-45CB-BE5C-C2127F3A453E}"/>
              </a:ext>
            </a:extLst>
          </p:cNvPr>
          <p:cNvSpPr txBox="1"/>
          <p:nvPr/>
        </p:nvSpPr>
        <p:spPr>
          <a:xfrm>
            <a:off x="10738465" y="4309653"/>
            <a:ext cx="108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geweiht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7638AF7-CC01-47F7-8B31-7666CA2890F5}"/>
              </a:ext>
            </a:extLst>
          </p:cNvPr>
          <p:cNvSpPr txBox="1"/>
          <p:nvPr/>
        </p:nvSpPr>
        <p:spPr>
          <a:xfrm>
            <a:off x="10738465" y="4641625"/>
            <a:ext cx="590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Segen</a:t>
            </a:r>
          </a:p>
        </p:txBody>
      </p:sp>
      <p:pic>
        <p:nvPicPr>
          <p:cNvPr id="23" name="Grafik 22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7DEF2B7A-0B7D-4B79-9D9E-E6CE67683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082" y="2113540"/>
            <a:ext cx="3175230" cy="2049020"/>
          </a:xfrm>
          <a:prstGeom prst="rect">
            <a:avLst/>
          </a:prstGeom>
        </p:spPr>
      </p:pic>
      <p:pic>
        <p:nvPicPr>
          <p:cNvPr id="25" name="Grafik 24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CD998B21-30FF-429B-915E-0A5FB10C264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186" y="2146174"/>
            <a:ext cx="2016286" cy="200891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7" name="Grafik 26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DE02DE8B-CCD0-4CDC-9C52-AE2B4108AEB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739" y="5222577"/>
            <a:ext cx="4220792" cy="15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1CC0D-95D6-4B70-B0DA-5E1D6CE9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CD22E4C-1002-4F11-8092-A9D393522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53" y="1182393"/>
            <a:ext cx="4570489" cy="25709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A3E212D-4621-4F66-B2C5-FB7E40CFC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54" y="3827721"/>
            <a:ext cx="4570488" cy="25708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B7869C-BFA0-40D7-A0DD-B7F73AED9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87691" y="2129752"/>
            <a:ext cx="5464151" cy="3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18A06-E436-44C3-A3E7-AE300569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Das alte Schulhaus 1964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157375-B64B-4C2E-BE5E-B7F874FF60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2" descr="Ein Bild, das draußen, alt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CE62DE22-6690-4312-B762-4E35C26AA2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913" y="1289825"/>
            <a:ext cx="6988212" cy="5333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3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966B0-236D-4B93-80BB-5F8DF047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Das neue Schulhaus 2022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E6A69E67-696F-4C8C-BFA8-E2BB280FB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5" y="1724654"/>
            <a:ext cx="8180831" cy="4601718"/>
          </a:xfrm>
        </p:spPr>
      </p:pic>
    </p:spTree>
    <p:extLst>
      <p:ext uri="{BB962C8B-B14F-4D97-AF65-F5344CB8AC3E}">
        <p14:creationId xmlns:p14="http://schemas.microsoft.com/office/powerpoint/2010/main" val="12044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BCF5B-0F66-4E87-B78E-F6FBE73D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9600" dirty="0"/>
              <a:t>Herzlichen Glückwunsch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57519-8BA5-4A78-9B4A-C02931AD2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5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EFECB37-6C02-4698-AD2E-EB7BDD1FAC08}"/>
              </a:ext>
            </a:extLst>
          </p:cNvPr>
          <p:cNvSpPr txBox="1"/>
          <p:nvPr/>
        </p:nvSpPr>
        <p:spPr>
          <a:xfrm>
            <a:off x="225357" y="297532"/>
            <a:ext cx="6546917" cy="6074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Schulhaus-Baufortschritt in Bildern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07A4DF-9E0B-484B-AA92-84898F34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297533"/>
            <a:ext cx="4829334" cy="29864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B55943-515E-4420-A643-A65696244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67" y="1230298"/>
            <a:ext cx="4740407" cy="29864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B9F5CA-A8CD-4BEA-BAFA-37FE35F0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064" y="4129488"/>
            <a:ext cx="3841319" cy="25948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DB7BC6A-65D9-46E4-9B21-9908A2144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58" y="1238934"/>
            <a:ext cx="4331320" cy="6074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76723E-D3D6-4119-8530-A30964C9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58" y="4273996"/>
            <a:ext cx="4137579" cy="25840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D1311C-486B-40D2-86F0-01AFFC814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233" y="6075458"/>
            <a:ext cx="3960434" cy="5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731FAEB-9775-47A0-AF6A-B7636FA0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75" y="2119219"/>
            <a:ext cx="3829270" cy="46558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ADE4F32-2C00-40D5-962B-44069004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780" y="286438"/>
            <a:ext cx="5031056" cy="32606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D1F657E-E10F-46AA-B137-E9C07466C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55" y="3547122"/>
            <a:ext cx="6061455" cy="31425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C7B71B-1D5E-4E90-B91A-A3C11A09B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9" y="476217"/>
            <a:ext cx="5720939" cy="8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7F8A41-052B-4FE1-9575-56EDDD09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7" y="95219"/>
            <a:ext cx="6638283" cy="111445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FE73767-D71B-44FA-8959-2EDA1771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448" y="3115710"/>
            <a:ext cx="5465227" cy="37422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4E347F-B408-4051-83A4-D59542C78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705" y="112974"/>
            <a:ext cx="5199046" cy="36028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6668EE-58B6-4CDB-AB4A-FADFBD53B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6" y="1317039"/>
            <a:ext cx="4345027" cy="30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EA3F723-2D16-4749-B206-0FF41A574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6" y="142855"/>
            <a:ext cx="9827450" cy="10096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03F41A7-1FDC-4FF7-985E-F5B56F8A5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2" y="1169388"/>
            <a:ext cx="3886394" cy="20648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4669B9F-725A-4BDE-AE46-E30E4C22B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640" y="1632994"/>
            <a:ext cx="3328704" cy="34745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CF696E-D662-49FF-87C9-80173BDB3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858" y="1138358"/>
            <a:ext cx="3666138" cy="25380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3A5174-AB33-43C3-BF8F-967F7486F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69" y="3406956"/>
            <a:ext cx="3328704" cy="33927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0DB593-EBF0-4913-8820-376DCB551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988" y="3900578"/>
            <a:ext cx="4540753" cy="28990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B663CD-5727-465B-B3AD-4552052FD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553" y="5180197"/>
            <a:ext cx="1371791" cy="16194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91BEBC-5646-42ED-B45F-5BC683FE6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6173" y="1096292"/>
            <a:ext cx="5215841" cy="417267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ECBB311-9641-4188-8466-8B94A8537FA3}"/>
              </a:ext>
            </a:extLst>
          </p:cNvPr>
          <p:cNvCxnSpPr/>
          <p:nvPr/>
        </p:nvCxnSpPr>
        <p:spPr>
          <a:xfrm>
            <a:off x="7210425" y="6648450"/>
            <a:ext cx="8477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576</Words>
  <Application>Microsoft Office PowerPoint</Application>
  <PresentationFormat>Breitbild</PresentationFormat>
  <Paragraphs>97</Paragraphs>
  <Slides>53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Trebuchet MS</vt:lpstr>
      <vt:lpstr>Wingdings 3</vt:lpstr>
      <vt:lpstr>Facette</vt:lpstr>
      <vt:lpstr>Office</vt:lpstr>
      <vt:lpstr>Document</vt:lpstr>
      <vt:lpstr>„Alte Schule Windberg“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Herzlich Willkommen zur Einweihungsfeier und  Tag der offenen Tür</vt:lpstr>
      <vt:lpstr>„Alte Schule Windberg“</vt:lpstr>
      <vt:lpstr>Bauphase 2020 bis 2022</vt:lpstr>
      <vt:lpstr>03. März 2020</vt:lpstr>
      <vt:lpstr>10. März 2020</vt:lpstr>
      <vt:lpstr>14. April 2020</vt:lpstr>
      <vt:lpstr>21. April 2020</vt:lpstr>
      <vt:lpstr>PowerPoint-Präsentation</vt:lpstr>
      <vt:lpstr>07. April 2020</vt:lpstr>
      <vt:lpstr>28. April 2020</vt:lpstr>
      <vt:lpstr>22. April 2020</vt:lpstr>
      <vt:lpstr>07. Mai 2020</vt:lpstr>
      <vt:lpstr>13. Mai 2020</vt:lpstr>
      <vt:lpstr>20. Mai 2020</vt:lpstr>
      <vt:lpstr>16. Juni 2020</vt:lpstr>
      <vt:lpstr>25. Juni 2020</vt:lpstr>
      <vt:lpstr>07. Juli 2020</vt:lpstr>
      <vt:lpstr>26. Juli 2020</vt:lpstr>
      <vt:lpstr>08. September 2020</vt:lpstr>
      <vt:lpstr>13. Oktober 2020</vt:lpstr>
      <vt:lpstr>27. Oktober 2020</vt:lpstr>
      <vt:lpstr>17. November 2020</vt:lpstr>
      <vt:lpstr>24. November 2020</vt:lpstr>
      <vt:lpstr>15. Dezember 2020</vt:lpstr>
      <vt:lpstr>26.Januar 2020</vt:lpstr>
      <vt:lpstr>Februar/März 2021</vt:lpstr>
      <vt:lpstr>PowerPoint-Präsentation</vt:lpstr>
      <vt:lpstr>April/Mai 2021</vt:lpstr>
      <vt:lpstr>PowerPoint-Präsentation</vt:lpstr>
      <vt:lpstr>2022</vt:lpstr>
      <vt:lpstr>PowerPoint-Präsentation</vt:lpstr>
      <vt:lpstr>PowerPoint-Präsentation</vt:lpstr>
      <vt:lpstr>                Das alte Schulhaus 1964</vt:lpstr>
      <vt:lpstr>             Das neue Schulhaus 2022</vt:lpstr>
      <vt:lpstr>Herzlichen Glückwunsch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Bürgerhaus Windberg</dc:title>
  <dc:creator>VG Hunderdorf, Rinkl Angelika</dc:creator>
  <cp:lastModifiedBy>VG Hunderdorf, Hentschel Bianca</cp:lastModifiedBy>
  <cp:revision>52</cp:revision>
  <dcterms:created xsi:type="dcterms:W3CDTF">2022-03-17T08:44:12Z</dcterms:created>
  <dcterms:modified xsi:type="dcterms:W3CDTF">2022-06-01T06:19:31Z</dcterms:modified>
</cp:coreProperties>
</file>